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62" r:id="rId5"/>
    <p:sldId id="259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 flip="none" rotWithShape="1">
          <a:gsLst>
            <a:gs pos="0">
              <a:srgbClr val="B1DDFF"/>
            </a:gs>
            <a:gs pos="100000">
              <a:srgbClr val="B1DDFF">
                <a:lumMod val="64000"/>
                <a:lumOff val="36000"/>
              </a:srgb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12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368300" ty="203200" sx="64000" sy="64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C</a:t>
            </a:r>
          </a:p>
        </p:txBody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2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bg2"/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5138228D-FAA5-4263-97D5-F7D288459A8D}" type="datetimeFigureOut">
              <a:rPr lang="en-US" smtClean="0"/>
              <a:t>9/14/2015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613EE1E3-025E-4842-A2EB-ED2E3E16D4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9050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228D-FAA5-4263-97D5-F7D288459A8D}" type="datetimeFigureOut">
              <a:rPr lang="en-US" smtClean="0"/>
              <a:t>9/14/2015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EE1E3-025E-4842-A2EB-ED2E3E16D4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634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228D-FAA5-4263-97D5-F7D288459A8D}" type="datetimeFigureOut">
              <a:rPr lang="en-US" smtClean="0"/>
              <a:t>9/14/2015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EE1E3-025E-4842-A2EB-ED2E3E16D4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374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228D-FAA5-4263-97D5-F7D288459A8D}" type="datetimeFigureOut">
              <a:rPr lang="en-US" smtClean="0"/>
              <a:t>9/14/2015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EE1E3-025E-4842-A2EB-ED2E3E16D4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183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gradFill flip="none" rotWithShape="1">
          <a:gsLst>
            <a:gs pos="0">
              <a:schemeClr val="bg2">
                <a:tint val="80000"/>
                <a:shade val="100000"/>
                <a:satMod val="300000"/>
              </a:schemeClr>
            </a:gs>
            <a:gs pos="100000">
              <a:srgbClr val="B1DDFF">
                <a:lumMod val="64000"/>
                <a:lumOff val="36000"/>
              </a:srgb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12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68300" ty="203200" sx="64000" sy="64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C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2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bg2"/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bg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138228D-FAA5-4263-97D5-F7D288459A8D}" type="datetimeFigureOut">
              <a:rPr lang="en-US" smtClean="0"/>
              <a:t>9/14/2015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613EE1E3-025E-4842-A2EB-ED2E3E16D4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643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228D-FAA5-4263-97D5-F7D288459A8D}" type="datetimeFigureOut">
              <a:rPr lang="en-US" smtClean="0"/>
              <a:t>9/14/2015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EE1E3-025E-4842-A2EB-ED2E3E16D4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854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228D-FAA5-4263-97D5-F7D288459A8D}" type="datetimeFigureOut">
              <a:rPr lang="en-US" smtClean="0"/>
              <a:t>9/14/2015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EE1E3-025E-4842-A2EB-ED2E3E16D4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613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228D-FAA5-4263-97D5-F7D288459A8D}" type="datetimeFigureOut">
              <a:rPr lang="en-US" smtClean="0"/>
              <a:t>9/14/2015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EE1E3-025E-4842-A2EB-ED2E3E16D4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721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228D-FAA5-4263-97D5-F7D288459A8D}" type="datetimeFigureOut">
              <a:rPr lang="en-US" smtClean="0"/>
              <a:t>9/14/2015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EE1E3-025E-4842-A2EB-ED2E3E16D4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571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228D-FAA5-4263-97D5-F7D288459A8D}" type="datetimeFigureOut">
              <a:rPr lang="en-US" smtClean="0"/>
              <a:t>9/14/2015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13EE1E3-025E-4842-A2EB-ED2E3E16D4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29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rgbClr val="969696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ffectLst>
                  <a:outerShdw blurRad="12700" dist="381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5138228D-FAA5-4263-97D5-F7D288459A8D}" type="datetimeFigureOut">
              <a:rPr lang="en-US" smtClean="0"/>
              <a:t>9/14/2015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 lang="en-US" sz="1000" kern="12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12700" dist="381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13EE1E3-025E-4842-A2EB-ED2E3E16D4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622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138228D-FAA5-4263-97D5-F7D288459A8D}" type="datetimeFigureOut">
              <a:rPr lang="en-US" smtClean="0"/>
              <a:t>9/14/2015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14667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13EE1E3-025E-4842-A2EB-ED2E3E16D4C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</p:spTree>
    <p:extLst>
      <p:ext uri="{BB962C8B-B14F-4D97-AF65-F5344CB8AC3E}">
        <p14:creationId xmlns:p14="http://schemas.microsoft.com/office/powerpoint/2010/main" val="193041327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Ursa</a:t>
            </a:r>
            <a:r>
              <a:rPr lang="en-US" dirty="0" smtClean="0"/>
              <a:t> Minor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146998"/>
            <a:ext cx="9070848" cy="992266"/>
          </a:xfrm>
        </p:spPr>
        <p:txBody>
          <a:bodyPr>
            <a:normAutofit/>
          </a:bodyPr>
          <a:lstStyle/>
          <a:p>
            <a:r>
              <a:rPr lang="en-US" sz="1800" dirty="0" smtClean="0"/>
              <a:t>Lucy Boyd</a:t>
            </a:r>
          </a:p>
          <a:p>
            <a:r>
              <a:rPr lang="en-US" sz="1800" dirty="0" err="1" smtClean="0"/>
              <a:t>Sohaib</a:t>
            </a:r>
            <a:r>
              <a:rPr lang="en-US" sz="1800" dirty="0" smtClean="0"/>
              <a:t> </a:t>
            </a:r>
            <a:r>
              <a:rPr lang="en-US" sz="1800" dirty="0" err="1" smtClean="0"/>
              <a:t>Lodhi</a:t>
            </a:r>
            <a:endParaRPr lang="en-US" sz="1800" dirty="0"/>
          </a:p>
          <a:p>
            <a:r>
              <a:rPr lang="en-US" sz="1800" dirty="0" smtClean="0"/>
              <a:t>Coby Parker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1149083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Myth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Ursa</a:t>
            </a:r>
            <a:r>
              <a:rPr lang="en-US" dirty="0" smtClean="0"/>
              <a:t> Minor, also known as “The Little Bear”, or “The Little Dipper”, is a representation of </a:t>
            </a:r>
            <a:r>
              <a:rPr lang="en-US" dirty="0" err="1" smtClean="0"/>
              <a:t>Arcas</a:t>
            </a:r>
            <a:r>
              <a:rPr lang="en-US" dirty="0" smtClean="0"/>
              <a:t>, who is the son of Zeus and his maiden </a:t>
            </a:r>
            <a:r>
              <a:rPr lang="en-US" dirty="0" err="1" smtClean="0"/>
              <a:t>Callisto</a:t>
            </a:r>
            <a:r>
              <a:rPr lang="en-US" dirty="0" smtClean="0"/>
              <a:t>. </a:t>
            </a:r>
          </a:p>
          <a:p>
            <a:r>
              <a:rPr lang="en-US" dirty="0" smtClean="0"/>
              <a:t>Zeus was married to Hera, but he had numerous affairs with other woman, one of them being </a:t>
            </a:r>
            <a:r>
              <a:rPr lang="en-US" dirty="0" err="1" smtClean="0"/>
              <a:t>Callisto</a:t>
            </a:r>
            <a:r>
              <a:rPr lang="en-US" dirty="0" smtClean="0"/>
              <a:t>. </a:t>
            </a:r>
          </a:p>
          <a:p>
            <a:r>
              <a:rPr lang="en-US" dirty="0" smtClean="0"/>
              <a:t>Zeus impregnated </a:t>
            </a:r>
            <a:r>
              <a:rPr lang="en-US" dirty="0" err="1" smtClean="0"/>
              <a:t>Callisto</a:t>
            </a:r>
            <a:r>
              <a:rPr lang="en-US" dirty="0" smtClean="0"/>
              <a:t>, and when Hera found out she was got very jealous. </a:t>
            </a:r>
          </a:p>
          <a:p>
            <a:r>
              <a:rPr lang="en-US" dirty="0" smtClean="0"/>
              <a:t>To protect </a:t>
            </a:r>
            <a:r>
              <a:rPr lang="en-US" dirty="0" err="1" smtClean="0"/>
              <a:t>Callisto</a:t>
            </a:r>
            <a:r>
              <a:rPr lang="en-US" dirty="0" smtClean="0"/>
              <a:t> and his son </a:t>
            </a:r>
            <a:r>
              <a:rPr lang="en-US" dirty="0" err="1" smtClean="0"/>
              <a:t>Arcas</a:t>
            </a:r>
            <a:r>
              <a:rPr lang="en-US" dirty="0" smtClean="0"/>
              <a:t>, Zeus turned then into constellations. He changed </a:t>
            </a:r>
            <a:r>
              <a:rPr lang="en-US" dirty="0" err="1" smtClean="0"/>
              <a:t>Callisto</a:t>
            </a:r>
            <a:r>
              <a:rPr lang="en-US" dirty="0" smtClean="0"/>
              <a:t> into </a:t>
            </a:r>
            <a:r>
              <a:rPr lang="en-US" dirty="0" err="1" smtClean="0"/>
              <a:t>Ursa</a:t>
            </a:r>
            <a:r>
              <a:rPr lang="en-US" dirty="0" smtClean="0"/>
              <a:t> Major, and </a:t>
            </a:r>
            <a:r>
              <a:rPr lang="en-US" dirty="0" err="1" smtClean="0"/>
              <a:t>Arcas</a:t>
            </a:r>
            <a:r>
              <a:rPr lang="en-US" dirty="0" smtClean="0"/>
              <a:t> into </a:t>
            </a:r>
            <a:r>
              <a:rPr lang="en-US" dirty="0" err="1" smtClean="0"/>
              <a:t>Ursa</a:t>
            </a:r>
            <a:r>
              <a:rPr lang="en-US" dirty="0" smtClean="0"/>
              <a:t> Minor</a:t>
            </a:r>
            <a:endParaRPr lang="en-US" dirty="0"/>
          </a:p>
        </p:txBody>
      </p:sp>
      <p:pic>
        <p:nvPicPr>
          <p:cNvPr id="1028" name="Picture 4" descr="http://www.greekmyths-greekmythology.com/wp-content/uploads/2010/06/Zeus-and-Callis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9" y="2014194"/>
            <a:ext cx="1946971" cy="2210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legendsofthestars.weebly.com/uploads/1/7/5/0/17509023/9994164.jpg?34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7289" y="2014195"/>
            <a:ext cx="3295650" cy="2210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christianevidences.org/wp-content/uploads/2013/08/ursa-mino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9" y="4473373"/>
            <a:ext cx="240982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www.allthesky.com/constellations/ursamajor/visua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0143" y="4473373"/>
            <a:ext cx="2832796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29114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Bright Stars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Polaris</a:t>
            </a:r>
          </a:p>
          <a:p>
            <a:r>
              <a:rPr lang="en-US" dirty="0" smtClean="0"/>
              <a:t>Alpha </a:t>
            </a:r>
            <a:r>
              <a:rPr lang="en-US" dirty="0" err="1" smtClean="0"/>
              <a:t>Ursae</a:t>
            </a:r>
            <a:r>
              <a:rPr lang="en-US" dirty="0" smtClean="0"/>
              <a:t> </a:t>
            </a:r>
            <a:r>
              <a:rPr lang="en-US" dirty="0" err="1" smtClean="0"/>
              <a:t>Minoris</a:t>
            </a:r>
            <a:endParaRPr lang="en-US" dirty="0" smtClean="0"/>
          </a:p>
          <a:p>
            <a:r>
              <a:rPr lang="en-US" dirty="0" smtClean="0"/>
              <a:t>“North Star”</a:t>
            </a:r>
          </a:p>
          <a:p>
            <a:r>
              <a:rPr lang="en-US" dirty="0" smtClean="0"/>
              <a:t>50</a:t>
            </a:r>
            <a:r>
              <a:rPr lang="en-US" baseline="30000" dirty="0" smtClean="0"/>
              <a:t>th</a:t>
            </a:r>
            <a:r>
              <a:rPr lang="en-US" dirty="0" smtClean="0"/>
              <a:t> brightest star in the sky</a:t>
            </a:r>
            <a:endParaRPr lang="en-US" dirty="0"/>
          </a:p>
          <a:p>
            <a:r>
              <a:rPr lang="en-US" dirty="0" smtClean="0"/>
              <a:t>RA: 2hr 31min</a:t>
            </a:r>
          </a:p>
          <a:p>
            <a:r>
              <a:rPr lang="en-US" dirty="0" smtClean="0"/>
              <a:t>Dec: 89◦</a:t>
            </a:r>
          </a:p>
          <a:p>
            <a:r>
              <a:rPr lang="en-US" dirty="0" smtClean="0"/>
              <a:t>Magnitude: 2.02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err="1" smtClean="0"/>
              <a:t>Kochab</a:t>
            </a:r>
            <a:endParaRPr lang="en-US" b="1" dirty="0" smtClean="0"/>
          </a:p>
          <a:p>
            <a:r>
              <a:rPr lang="en-US" dirty="0"/>
              <a:t>Beta </a:t>
            </a:r>
            <a:r>
              <a:rPr lang="en-US" dirty="0" err="1"/>
              <a:t>Ursae</a:t>
            </a:r>
            <a:r>
              <a:rPr lang="en-US" dirty="0"/>
              <a:t> </a:t>
            </a:r>
            <a:r>
              <a:rPr lang="en-US" dirty="0" err="1"/>
              <a:t>Minoris</a:t>
            </a:r>
            <a:endParaRPr lang="en-US" dirty="0"/>
          </a:p>
          <a:p>
            <a:r>
              <a:rPr lang="en-US" dirty="0"/>
              <a:t>2nd brightest </a:t>
            </a:r>
            <a:r>
              <a:rPr lang="en-US" dirty="0" smtClean="0"/>
              <a:t>star</a:t>
            </a:r>
          </a:p>
          <a:p>
            <a:r>
              <a:rPr lang="en-US" dirty="0" smtClean="0"/>
              <a:t>Brightest star in the bowl</a:t>
            </a:r>
            <a:endParaRPr lang="en-US" dirty="0"/>
          </a:p>
          <a:p>
            <a:r>
              <a:rPr lang="en-US" dirty="0"/>
              <a:t>RA: 14hr 50min	</a:t>
            </a:r>
          </a:p>
          <a:p>
            <a:r>
              <a:rPr lang="en-US" dirty="0"/>
              <a:t>Dec: 74◦</a:t>
            </a:r>
          </a:p>
          <a:p>
            <a:r>
              <a:rPr lang="en-US" dirty="0"/>
              <a:t>Magnitude: 2.08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098" name="Picture 2" descr="Image result for polaris st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2749" y="4496156"/>
            <a:ext cx="2498931" cy="1734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://2.bp.blogspot.com/_AFbIbfBlCF4/SNjug2X49mI/AAAAAAAADdc/DEK-9TsNrO4/s320/kochab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0361" y="4437055"/>
            <a:ext cx="2444839" cy="1793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11599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Bright Stars</a:t>
            </a:r>
            <a:endParaRPr lang="en-US" b="1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err="1" smtClean="0"/>
              <a:t>Pherkad</a:t>
            </a:r>
            <a:endParaRPr lang="en-US" b="1" dirty="0" smtClean="0"/>
          </a:p>
          <a:p>
            <a:r>
              <a:rPr lang="en-US" dirty="0" smtClean="0"/>
              <a:t>Gamma </a:t>
            </a:r>
            <a:r>
              <a:rPr lang="en-US" dirty="0" err="1" smtClean="0"/>
              <a:t>Ursae</a:t>
            </a:r>
            <a:r>
              <a:rPr lang="en-US" dirty="0" smtClean="0"/>
              <a:t> </a:t>
            </a:r>
            <a:r>
              <a:rPr lang="en-US" dirty="0" err="1" smtClean="0"/>
              <a:t>Minoris</a:t>
            </a:r>
            <a:endParaRPr lang="en-US" dirty="0" smtClean="0"/>
          </a:p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brightest star</a:t>
            </a:r>
          </a:p>
          <a:p>
            <a:r>
              <a:rPr lang="en-US" dirty="0" smtClean="0"/>
              <a:t>Sometimes called “Guardians of the Poles” or the “</a:t>
            </a:r>
            <a:r>
              <a:rPr lang="en-US" dirty="0" err="1" smtClean="0"/>
              <a:t>Indestructibles</a:t>
            </a:r>
            <a:r>
              <a:rPr lang="en-US" dirty="0" smtClean="0"/>
              <a:t>” </a:t>
            </a:r>
          </a:p>
          <a:p>
            <a:r>
              <a:rPr lang="en-US" dirty="0" smtClean="0"/>
              <a:t>RA: 15hr 20 min</a:t>
            </a:r>
          </a:p>
          <a:p>
            <a:r>
              <a:rPr lang="en-US" dirty="0" smtClean="0"/>
              <a:t>Dec: 71◦</a:t>
            </a:r>
          </a:p>
          <a:p>
            <a:r>
              <a:rPr lang="en-US" dirty="0" smtClean="0"/>
              <a:t>Magnitude: 3.05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err="1" smtClean="0"/>
              <a:t>Yildun</a:t>
            </a:r>
            <a:endParaRPr lang="en-US" b="1" dirty="0" smtClean="0"/>
          </a:p>
          <a:p>
            <a:r>
              <a:rPr lang="en-US" dirty="0" smtClean="0"/>
              <a:t>Delta </a:t>
            </a:r>
            <a:r>
              <a:rPr lang="en-US" dirty="0" err="1"/>
              <a:t>Ursae</a:t>
            </a:r>
            <a:r>
              <a:rPr lang="en-US" dirty="0"/>
              <a:t> </a:t>
            </a:r>
            <a:r>
              <a:rPr lang="en-US" dirty="0" err="1"/>
              <a:t>Minoris</a:t>
            </a:r>
            <a:endParaRPr lang="en-US" dirty="0"/>
          </a:p>
          <a:p>
            <a:r>
              <a:rPr lang="en-US" dirty="0"/>
              <a:t>4</a:t>
            </a:r>
            <a:r>
              <a:rPr lang="en-US" baseline="30000" dirty="0"/>
              <a:t>th</a:t>
            </a:r>
            <a:r>
              <a:rPr lang="en-US" dirty="0"/>
              <a:t> brightest </a:t>
            </a:r>
            <a:r>
              <a:rPr lang="en-US" dirty="0" smtClean="0"/>
              <a:t>star</a:t>
            </a:r>
          </a:p>
          <a:p>
            <a:r>
              <a:rPr lang="en-US" dirty="0"/>
              <a:t>Sometimes called “Guardians of the Poles” or the “</a:t>
            </a:r>
            <a:r>
              <a:rPr lang="en-US" dirty="0" err="1"/>
              <a:t>Indestructibles</a:t>
            </a:r>
            <a:r>
              <a:rPr lang="en-US" dirty="0"/>
              <a:t>” </a:t>
            </a:r>
          </a:p>
          <a:p>
            <a:r>
              <a:rPr lang="en-US" dirty="0"/>
              <a:t>RA: 17hr 32min</a:t>
            </a:r>
          </a:p>
          <a:p>
            <a:r>
              <a:rPr lang="en-US" dirty="0"/>
              <a:t>Dec: 86◦</a:t>
            </a:r>
          </a:p>
          <a:p>
            <a:r>
              <a:rPr lang="en-US" dirty="0"/>
              <a:t>Magnitude: 4.35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12" descr="http://1.bp.blogspot.com/_R8lOm9FGeqo/SlNTa2KcgHI/AAAAAAAAAPw/tAzGSEMewok/s320/Little_Dipp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2182" y="4487785"/>
            <a:ext cx="2539498" cy="1793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4" descr="http://4.bp.blogspot.com/-A_O-WwMBiGE/VGhuzAGEpRI/AAAAAAAABlA/rpQQ3KEcZPw/s1600/Yildu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3545" y="4487784"/>
            <a:ext cx="2251656" cy="1793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85524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Interesting Objects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b="1" dirty="0" smtClean="0"/>
              <a:t>“Engagement Ring” </a:t>
            </a:r>
          </a:p>
          <a:p>
            <a:r>
              <a:rPr lang="en-US" dirty="0" smtClean="0"/>
              <a:t>Located inside of </a:t>
            </a:r>
            <a:r>
              <a:rPr lang="en-US" dirty="0" err="1" smtClean="0"/>
              <a:t>Ursa</a:t>
            </a:r>
            <a:r>
              <a:rPr lang="en-US" dirty="0" smtClean="0"/>
              <a:t> Minor, there is a small circle of stars called the “Engagement Ring”</a:t>
            </a:r>
          </a:p>
          <a:p>
            <a:r>
              <a:rPr lang="en-US" dirty="0" smtClean="0"/>
              <a:t>Can be seen with a telescope or binoculars</a:t>
            </a:r>
          </a:p>
          <a:p>
            <a:r>
              <a:rPr lang="en-US" dirty="0" smtClean="0"/>
              <a:t>Several stars form a ring with Polaris being the diamond</a:t>
            </a:r>
          </a:p>
          <a:p>
            <a:r>
              <a:rPr lang="en-US" dirty="0" smtClean="0"/>
              <a:t>Most of the stars that make up the engagement ring are mainly 9</a:t>
            </a:r>
            <a:r>
              <a:rPr lang="en-US" baseline="30000" dirty="0" smtClean="0"/>
              <a:t>th</a:t>
            </a:r>
            <a:r>
              <a:rPr lang="en-US" dirty="0" smtClean="0"/>
              <a:t> magnitude stars with 2</a:t>
            </a:r>
            <a:r>
              <a:rPr lang="en-US" baseline="30000" dirty="0" smtClean="0"/>
              <a:t>nd</a:t>
            </a:r>
            <a:r>
              <a:rPr lang="en-US" dirty="0" smtClean="0"/>
              <a:t> magnitude Polaris being the only really bright star</a:t>
            </a:r>
          </a:p>
          <a:p>
            <a:r>
              <a:rPr lang="en-US" dirty="0" smtClean="0"/>
              <a:t>¾ ◦ in diameter </a:t>
            </a:r>
          </a:p>
          <a:p>
            <a:r>
              <a:rPr lang="en-US" dirty="0" smtClean="0"/>
              <a:t>RA: 2hr 36min</a:t>
            </a:r>
          </a:p>
          <a:p>
            <a:r>
              <a:rPr lang="en-US" dirty="0" smtClean="0"/>
              <a:t>Dec: 89◦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050" name="Picture 2" descr="https://astrojourney.files.wordpress.com/2009/12/true_north_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4287" y="2103120"/>
            <a:ext cx="2265024" cy="1922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darkerview.com/charts/BrokenEngagementRingdss60P2UK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2454" y="2103121"/>
            <a:ext cx="2149743" cy="1922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ww.skyandtelescope.com/wp-content/uploads/Polaris-engagement-ring-David-Ratledge_ST_edited-1-480x36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4287" y="4184459"/>
            <a:ext cx="2265024" cy="1918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2.bp.blogspot.com/-exM4yEqkgPI/VGhoFnTHc-I/AAAAAAAABkw/pcL19x2toAk/s1600/polaris%2Band%2Bengagement%2Brin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2454" y="4184458"/>
            <a:ext cx="2149743" cy="1918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25303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Pictures</a:t>
            </a:r>
            <a:endParaRPr lang="en-US" b="1" dirty="0"/>
          </a:p>
        </p:txBody>
      </p:sp>
      <p:pic>
        <p:nvPicPr>
          <p:cNvPr id="3074" name="Picture 2" descr="https://bestdoubles.files.wordpress.com/2011/12/ursamino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014194"/>
            <a:ext cx="2255360" cy="212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constellationsofwords.com/images/stars/Kocha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1659" y="2014194"/>
            <a:ext cx="4162425" cy="212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Image result for ursa mino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3583" y="2014193"/>
            <a:ext cx="2761617" cy="2122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smithsofweston.com/Assets/Images/Constellations/Ursa%20Mino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4404574"/>
            <a:ext cx="2694859" cy="1637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scistand.com/wp-content/uploads/sites/3/2013/06/ursa_minor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083" y="4404574"/>
            <a:ext cx="3457575" cy="1637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://johnminnich.com/astronomy/wp-content/uploads/2011/12/DSC_0088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082" y="4404574"/>
            <a:ext cx="3201118" cy="1637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98326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373545"/>
      </a:dk2>
      <a:lt2>
        <a:srgbClr val="BCD0E0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6793CD"/>
      </a:accent6>
      <a:hlink>
        <a:srgbClr val="6B9F25"/>
      </a:hlink>
      <a:folHlink>
        <a:srgbClr val="9F6715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913DB040-6816-4415-960D-8178C785755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107</TotalTime>
  <Words>294</Words>
  <Application>Microsoft Office PowerPoint</Application>
  <PresentationFormat>Widescreen</PresentationFormat>
  <Paragraphs>49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Century Gothic</vt:lpstr>
      <vt:lpstr>Savon</vt:lpstr>
      <vt:lpstr>Ursa Minor</vt:lpstr>
      <vt:lpstr>Myth</vt:lpstr>
      <vt:lpstr>Bright Stars </vt:lpstr>
      <vt:lpstr>Bright Stars</vt:lpstr>
      <vt:lpstr>Interesting Objects</vt:lpstr>
      <vt:lpstr>Pictures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Ursa Minor</dc:title>
  <dc:creator>Lucy Boyd</dc:creator>
  <cp:lastModifiedBy>Lucy Boyd</cp:lastModifiedBy>
  <cp:revision>12</cp:revision>
  <dcterms:created xsi:type="dcterms:W3CDTF">2015-09-14T20:10:59Z</dcterms:created>
  <dcterms:modified xsi:type="dcterms:W3CDTF">2015-09-14T22:39:49Z</dcterms:modified>
</cp:coreProperties>
</file>